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93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59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8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19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73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64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91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0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59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83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4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44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53932" y="1910714"/>
            <a:ext cx="4202693" cy="2743348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MIT LA COLOMBIERE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66" y="1181042"/>
            <a:ext cx="3383305" cy="420269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963775" y="1940179"/>
            <a:ext cx="4274537" cy="27562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/>
          <a:srcRect b="11176"/>
          <a:stretch/>
        </p:blipFill>
        <p:spPr>
          <a:xfrm rot="5400000">
            <a:off x="8547522" y="2064903"/>
            <a:ext cx="4346382" cy="2578661"/>
          </a:xfrm>
          <a:prstGeom prst="rect">
            <a:avLst/>
          </a:prstGeom>
        </p:spPr>
      </p:pic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084194"/>
              </p:ext>
            </p:extLst>
          </p:nvPr>
        </p:nvGraphicFramePr>
        <p:xfrm>
          <a:off x="143664" y="719666"/>
          <a:ext cx="118663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622">
                  <a:extLst>
                    <a:ext uri="{9D8B030D-6E8A-4147-A177-3AD203B41FA5}">
                      <a16:colId xmlns:a16="http://schemas.microsoft.com/office/drawing/2014/main" val="3987892279"/>
                    </a:ext>
                  </a:extLst>
                </a:gridCol>
                <a:gridCol w="2860765">
                  <a:extLst>
                    <a:ext uri="{9D8B030D-6E8A-4147-A177-3AD203B41FA5}">
                      <a16:colId xmlns:a16="http://schemas.microsoft.com/office/drawing/2014/main" val="4016617637"/>
                    </a:ext>
                  </a:extLst>
                </a:gridCol>
                <a:gridCol w="3030583">
                  <a:extLst>
                    <a:ext uri="{9D8B030D-6E8A-4147-A177-3AD203B41FA5}">
                      <a16:colId xmlns:a16="http://schemas.microsoft.com/office/drawing/2014/main" val="3622133519"/>
                    </a:ext>
                  </a:extLst>
                </a:gridCol>
                <a:gridCol w="2526410">
                  <a:extLst>
                    <a:ext uri="{9D8B030D-6E8A-4147-A177-3AD203B41FA5}">
                      <a16:colId xmlns:a16="http://schemas.microsoft.com/office/drawing/2014/main" val="3664974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91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85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MIT LA COLOMBIERE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084194"/>
              </p:ext>
            </p:extLst>
          </p:nvPr>
        </p:nvGraphicFramePr>
        <p:xfrm>
          <a:off x="143664" y="719666"/>
          <a:ext cx="118663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622">
                  <a:extLst>
                    <a:ext uri="{9D8B030D-6E8A-4147-A177-3AD203B41FA5}">
                      <a16:colId xmlns:a16="http://schemas.microsoft.com/office/drawing/2014/main" val="3987892279"/>
                    </a:ext>
                  </a:extLst>
                </a:gridCol>
                <a:gridCol w="2860765">
                  <a:extLst>
                    <a:ext uri="{9D8B030D-6E8A-4147-A177-3AD203B41FA5}">
                      <a16:colId xmlns:a16="http://schemas.microsoft.com/office/drawing/2014/main" val="4016617637"/>
                    </a:ext>
                  </a:extLst>
                </a:gridCol>
                <a:gridCol w="3030583">
                  <a:extLst>
                    <a:ext uri="{9D8B030D-6E8A-4147-A177-3AD203B41FA5}">
                      <a16:colId xmlns:a16="http://schemas.microsoft.com/office/drawing/2014/main" val="3622133519"/>
                    </a:ext>
                  </a:extLst>
                </a:gridCol>
                <a:gridCol w="2526410">
                  <a:extLst>
                    <a:ext uri="{9D8B030D-6E8A-4147-A177-3AD203B41FA5}">
                      <a16:colId xmlns:a16="http://schemas.microsoft.com/office/drawing/2014/main" val="3664974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91643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721" y="1124372"/>
            <a:ext cx="7699485" cy="561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509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</Words>
  <Application>Microsoft Office PowerPoint</Application>
  <PresentationFormat>Grand écran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ALDUDO CARCEL NATHALIE</dc:creator>
  <cp:lastModifiedBy>ALDUDO CARCEL NATHALIE</cp:lastModifiedBy>
  <cp:revision>3</cp:revision>
  <dcterms:created xsi:type="dcterms:W3CDTF">2025-05-14T10:32:23Z</dcterms:created>
  <dcterms:modified xsi:type="dcterms:W3CDTF">2025-05-14T11:42:01Z</dcterms:modified>
</cp:coreProperties>
</file>